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4" r:id="rId4"/>
    <p:sldId id="262" r:id="rId5"/>
    <p:sldId id="263" r:id="rId6"/>
    <p:sldId id="275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24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88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1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62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3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41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6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2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9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60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5EFF6-5075-43FF-B0D1-11741B1FC102}" type="datetimeFigureOut">
              <a:rPr lang="en-ID" smtClean="0"/>
              <a:t>16/03/2025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5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A5DA-E8FC-41A1-9169-550D438B6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7B1AE-C92B-4F73-A66F-7A7374D825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Nurhidaya</a:t>
            </a:r>
            <a:r>
              <a:rPr lang="en-US" dirty="0"/>
              <a:t>, 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2921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0DBD-43A3-4E9E-B72E-828E8444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4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819ED-9801-4EA5-AD1B-76CBD1193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Gender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Keterkaitan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Gender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Gender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Ethnicity dan Gender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15599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3C51-C9D3-4E67-AB6E-11635CFB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5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ABBC5-9091-402A-9A2F-41C94DBFE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kehidupan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ekspresi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pengalaman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1475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7927F-1F5B-4CC4-9339-1AEC93CD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6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F2B3B-0772-4F68-B581-926225E68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komunikasi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Struktur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Perbedaan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pengalaman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4002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A9CF8-B0C5-46A2-87AC-E620E7F99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7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64DF2-C370-4779-9948-450C44073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Berbagai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karakteristik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model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lainnya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factor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(Five factor of Personality)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99879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17B1-754E-433F-8B2A-4C525330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8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C1130-F897-4ACE-B2C4-1471AA370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15000"/>
              </a:lnSpc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sosial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keterkaitan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Group dan Out Group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pribadi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attractiveness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attribution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komfornity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39991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880DE-1D28-4183-AC74-E5DD57A1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9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48979-4FE4-4804-971A-4FAEC42E0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Pengertian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masyarakat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plural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majemuk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Stress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culture school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Kasus-kasus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stress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Sikap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lingkungan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12771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8A131-447E-49DE-BF96-B09AFBD9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10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306F6-445A-4DBE-B828-44471953B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Nilai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hal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kerja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kesehatan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organisasi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abnormal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konseling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7823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0124F-16A6-4DE4-AEB9-23AF6EC4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2</a:t>
            </a:r>
            <a:br>
              <a:rPr lang="en-US" dirty="0"/>
            </a:br>
            <a:r>
              <a:rPr lang="en-US" sz="2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Kajian </a:t>
            </a:r>
            <a:r>
              <a:rPr lang="en-US" sz="2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</a:t>
            </a:r>
            <a:r>
              <a:rPr lang="en-US" sz="2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2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br>
              <a:rPr lang="en-ID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F9806-BC77-48C0-8801-1E32CB495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Kajian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dan </a:t>
            </a:r>
            <a:r>
              <a:rPr lang="en-US" dirty="0" err="1"/>
              <a:t>eksplosit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variabel-variabel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kondisi-kondisi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mengkhususkan</a:t>
            </a:r>
            <a:r>
              <a:rPr lang="en-US" dirty="0"/>
              <a:t> </a:t>
            </a:r>
            <a:r>
              <a:rPr lang="en-US" dirty="0" err="1"/>
              <a:t>anteseden-anteseden</a:t>
            </a:r>
            <a:r>
              <a:rPr lang="en-US" dirty="0"/>
              <a:t> dan proses </a:t>
            </a:r>
            <a:r>
              <a:rPr lang="en-US" dirty="0" err="1"/>
              <a:t>memerantarai</a:t>
            </a:r>
            <a:r>
              <a:rPr lang="en-US" dirty="0"/>
              <a:t> (mediate) </a:t>
            </a:r>
            <a:r>
              <a:rPr lang="en-US" dirty="0" err="1"/>
              <a:t>kemunculan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( </a:t>
            </a:r>
            <a:r>
              <a:rPr lang="en-US" dirty="0" err="1"/>
              <a:t>Eckensberger</a:t>
            </a:r>
            <a:r>
              <a:rPr lang="en-US" dirty="0"/>
              <a:t>, 1972 hal.100)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metide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yang </a:t>
            </a:r>
            <a:r>
              <a:rPr lang="en-US" dirty="0" err="1"/>
              <a:t>ekuivalen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pijakan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(</a:t>
            </a:r>
            <a:r>
              <a:rPr lang="en-US" dirty="0" err="1"/>
              <a:t>Triandis</a:t>
            </a:r>
            <a:r>
              <a:rPr lang="en-US" dirty="0"/>
              <a:t>&lt; </a:t>
            </a:r>
            <a:r>
              <a:rPr lang="en-US" dirty="0" err="1"/>
              <a:t>Malpass</a:t>
            </a:r>
            <a:r>
              <a:rPr lang="en-US" dirty="0"/>
              <a:t> dan </a:t>
            </a:r>
            <a:r>
              <a:rPr lang="en-US" dirty="0" err="1"/>
              <a:t>Davindson</a:t>
            </a:r>
            <a:r>
              <a:rPr lang="en-US" dirty="0"/>
              <a:t>, 1972. hal.1)</a:t>
            </a:r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0139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6C65-DB3E-4FFE-859A-4057DCAFC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Lintas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51EB5-36AD-4B5F-9D55-4DD3BD517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empiric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kelomok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kearah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diramalkan</a:t>
            </a:r>
            <a:r>
              <a:rPr lang="en-US" dirty="0"/>
              <a:t> dan </a:t>
            </a:r>
            <a:r>
              <a:rPr lang="en-US" dirty="0" err="1"/>
              <a:t>disignifikan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dan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unit-unit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(</a:t>
            </a:r>
            <a:r>
              <a:rPr lang="en-US" dirty="0" err="1"/>
              <a:t>Bbrislin</a:t>
            </a:r>
            <a:r>
              <a:rPr lang="en-US" dirty="0"/>
              <a:t>, </a:t>
            </a:r>
            <a:r>
              <a:rPr lang="en-US" dirty="0" err="1"/>
              <a:t>Lommer</a:t>
            </a:r>
            <a:r>
              <a:rPr lang="en-US" dirty="0"/>
              <a:t> dan </a:t>
            </a:r>
            <a:r>
              <a:rPr lang="en-US" dirty="0" err="1"/>
              <a:t>Trondoke</a:t>
            </a:r>
            <a:r>
              <a:rPr lang="en-US" dirty="0"/>
              <a:t>, 1973)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 dan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, yang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(</a:t>
            </a:r>
            <a:r>
              <a:rPr lang="en-US" dirty="0" err="1"/>
              <a:t>Triandis</a:t>
            </a:r>
            <a:r>
              <a:rPr lang="en-US" dirty="0"/>
              <a:t>, 1980, </a:t>
            </a:r>
            <a:r>
              <a:rPr lang="en-US" dirty="0" err="1"/>
              <a:t>hal</a:t>
            </a:r>
            <a:r>
              <a:rPr lang="en-US" dirty="0"/>
              <a:t>. 1)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7569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109D5-DFAA-4ACE-A377-E617887CE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maknanya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</a:t>
            </a:r>
            <a:b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14FE2-C933-43A4-8E11-FCDB9723D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dri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membandingan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 pada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di </a:t>
            </a:r>
            <a:r>
              <a:rPr lang="en-US" dirty="0" err="1"/>
              <a:t>teliti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Ekuivalensi</a:t>
            </a:r>
            <a:r>
              <a:rPr lang="en-US" dirty="0"/>
              <a:t>: </a:t>
            </a:r>
            <a:r>
              <a:rPr lang="en-US" dirty="0" err="1"/>
              <a:t>memabandingkan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bermakna</a:t>
            </a:r>
            <a:r>
              <a:rPr lang="en-US" dirty="0"/>
              <a:t>  </a:t>
            </a:r>
            <a:r>
              <a:rPr lang="en-US" dirty="0" err="1"/>
              <a:t>sama</a:t>
            </a:r>
            <a:r>
              <a:rPr lang="en-US" dirty="0"/>
              <a:t> (</a:t>
            </a:r>
            <a:r>
              <a:rPr lang="en-US" dirty="0" err="1"/>
              <a:t>jeruk</a:t>
            </a:r>
            <a:r>
              <a:rPr lang="en-US" dirty="0"/>
              <a:t> </a:t>
            </a:r>
            <a:r>
              <a:rPr lang="en-US" dirty="0" err="1"/>
              <a:t>berbanding</a:t>
            </a:r>
            <a:r>
              <a:rPr lang="en-US" dirty="0"/>
              <a:t>  </a:t>
            </a:r>
            <a:r>
              <a:rPr lang="en-US" dirty="0" err="1"/>
              <a:t>jeruk</a:t>
            </a:r>
            <a:r>
              <a:rPr lang="en-US" dirty="0"/>
              <a:t>): </a:t>
            </a:r>
            <a:r>
              <a:rPr lang="en-US" dirty="0" err="1"/>
              <a:t>ekuivalensi</a:t>
            </a:r>
            <a:r>
              <a:rPr lang="en-US" dirty="0"/>
              <a:t> linguistic, </a:t>
            </a:r>
            <a:r>
              <a:rPr lang="en-US" dirty="0" err="1"/>
              <a:t>ekuivalensi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, </a:t>
            </a:r>
            <a:r>
              <a:rPr lang="en-US" dirty="0" err="1"/>
              <a:t>ekuivalensi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sampling , </a:t>
            </a:r>
            <a:r>
              <a:rPr lang="en-US" dirty="0" err="1"/>
              <a:t>ekuivalensi</a:t>
            </a:r>
            <a:r>
              <a:rPr lang="en-US" dirty="0"/>
              <a:t> procedural, dan </a:t>
            </a:r>
            <a:r>
              <a:rPr lang="en-US" dirty="0" err="1"/>
              <a:t>ekuivalensi</a:t>
            </a:r>
            <a:r>
              <a:rPr lang="en-US" dirty="0"/>
              <a:t> 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Bias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sistematiks</a:t>
            </a:r>
            <a:r>
              <a:rPr lang="en-US" dirty="0"/>
              <a:t> </a:t>
            </a:r>
            <a:r>
              <a:rPr lang="en-US" dirty="0" err="1"/>
              <a:t>berespons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item/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9455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DDA62-CDD7-4B39-9EB9-2C265E5C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5C904-D2A9-4CFE-97AD-8022B6DBD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ekologi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(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unit </a:t>
            </a:r>
            <a:r>
              <a:rPr lang="en-US" dirty="0" err="1"/>
              <a:t>analisis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Hofstede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barat dan </a:t>
            </a:r>
            <a:r>
              <a:rPr lang="en-US" dirty="0" err="1"/>
              <a:t>timur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/>
              <a:t>3.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dan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kaya, </a:t>
            </a:r>
            <a:r>
              <a:rPr lang="en-US" dirty="0" err="1"/>
              <a:t>kompleks</a:t>
            </a:r>
            <a:r>
              <a:rPr lang="en-US" dirty="0"/>
              <a:t> dan </a:t>
            </a:r>
            <a:r>
              <a:rPr lang="en-US" dirty="0" err="1"/>
              <a:t>mendalam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dan </a:t>
            </a:r>
            <a:r>
              <a:rPr lang="en-US" dirty="0" err="1"/>
              <a:t>memprediksi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yang pada </a:t>
            </a:r>
            <a:r>
              <a:rPr lang="en-US" dirty="0" err="1"/>
              <a:t>gilirannya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memprediksi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lain. </a:t>
            </a:r>
            <a:r>
              <a:rPr lang="en-US" dirty="0" err="1"/>
              <a:t>Budaya</a:t>
            </a:r>
            <a:r>
              <a:rPr lang="en-US" dirty="0"/>
              <a:t>  </a:t>
            </a:r>
            <a:r>
              <a:rPr lang="en-US" dirty="0" err="1"/>
              <a:t>Seperti</a:t>
            </a:r>
            <a:r>
              <a:rPr lang="en-US" dirty="0"/>
              <a:t>  </a:t>
            </a:r>
            <a:r>
              <a:rPr lang="en-US" dirty="0" err="1"/>
              <a:t>bawang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di </a:t>
            </a:r>
            <a:r>
              <a:rPr lang="en-US" dirty="0" err="1"/>
              <a:t>kupas</a:t>
            </a:r>
            <a:r>
              <a:rPr lang="en-US" dirty="0"/>
              <a:t>  lapis </a:t>
            </a:r>
            <a:r>
              <a:rPr lang="en-US" dirty="0" err="1"/>
              <a:t>demu</a:t>
            </a:r>
            <a:r>
              <a:rPr lang="en-US" dirty="0"/>
              <a:t> lapis.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345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89D0-71A6-48E1-8C96-8260D079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4D19-9763-414E-B69A-8776C761F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624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E605-83BC-47CD-B2F9-D8289D80D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Kelompok</a:t>
            </a:r>
            <a:br>
              <a:rPr lang="en-US" dirty="0"/>
            </a:br>
            <a:r>
              <a:rPr lang="en-US" dirty="0" err="1"/>
              <a:t>Kelompok</a:t>
            </a:r>
            <a:r>
              <a:rPr lang="en-US" dirty="0"/>
              <a:t>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16D0C-B417-4AA8-A034-4642CEAC0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proses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biologis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kognisi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kesadaran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intelegensi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0054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09C6F-D1F3-4944-BF6F-7FD7B0F4A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8837F-0C20-44C0-AE56-B87E2C5B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sosialisasi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pengasuhan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keluarga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sebaya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kepercayaan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77970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D997-4785-47E4-95D8-38B3AAFF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8FB07-962B-4711-8914-C30CF3A7C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proses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temperamen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kedekatan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kognitif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(Piaget)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Penelaran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moral (Kohlberg)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724767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325</TotalTime>
  <Words>664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Times New Roman</vt:lpstr>
      <vt:lpstr>Wingdings</vt:lpstr>
      <vt:lpstr>Gallery</vt:lpstr>
      <vt:lpstr>Psikologi Lintas Budaya</vt:lpstr>
      <vt:lpstr>Pertemuan ke 2 Kajian psikologi lintas budaya </vt:lpstr>
      <vt:lpstr>Lintas budaya</vt:lpstr>
      <vt:lpstr> Penelitian lintas budaya dan maknanya bagi perkembangan psikologi </vt:lpstr>
      <vt:lpstr>lanjut</vt:lpstr>
      <vt:lpstr>PowerPoint Presentation</vt:lpstr>
      <vt:lpstr>Tugas Kelompok Kelompok 1</vt:lpstr>
      <vt:lpstr>Kelompok 2</vt:lpstr>
      <vt:lpstr>Kelompok 3</vt:lpstr>
      <vt:lpstr>Kelompok 4</vt:lpstr>
      <vt:lpstr>Kelompok 5</vt:lpstr>
      <vt:lpstr>Kelompok 6</vt:lpstr>
      <vt:lpstr>Kelompok 7</vt:lpstr>
      <vt:lpstr>Kelompok 8</vt:lpstr>
      <vt:lpstr>Kelompok 9</vt:lpstr>
      <vt:lpstr>Kelompok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Lintas Budaya</dc:title>
  <dc:creator>Nur Hidayah</dc:creator>
  <cp:lastModifiedBy>Nur Hidayah</cp:lastModifiedBy>
  <cp:revision>32</cp:revision>
  <dcterms:created xsi:type="dcterms:W3CDTF">2025-03-07T01:40:39Z</dcterms:created>
  <dcterms:modified xsi:type="dcterms:W3CDTF">2025-03-16T15:50:06Z</dcterms:modified>
</cp:coreProperties>
</file>